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3"/>
    <p:sldId id="257" r:id="rId4"/>
    <p:sldId id="258" r:id="rId5"/>
    <p:sldId id="269" r:id="rId6"/>
    <p:sldId id="259" r:id="rId7"/>
    <p:sldId id="270" r:id="rId8"/>
    <p:sldId id="260" r:id="rId9"/>
    <p:sldId id="271" r:id="rId10"/>
    <p:sldId id="261" r:id="rId11"/>
    <p:sldId id="272" r:id="rId12"/>
    <p:sldId id="262" r:id="rId13"/>
    <p:sldId id="273" r:id="rId14"/>
    <p:sldId id="263" r:id="rId15"/>
    <p:sldId id="274" r:id="rId16"/>
    <p:sldId id="264" r:id="rId17"/>
    <p:sldId id="275" r:id="rId18"/>
    <p:sldId id="265" r:id="rId19"/>
    <p:sldId id="276" r:id="rId20"/>
    <p:sldId id="266" r:id="rId21"/>
    <p:sldId id="277" r:id="rId22"/>
    <p:sldId id="267" r:id="rId24"/>
    <p:sldId id="278" r:id="rId25"/>
    <p:sldId id="26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83" d="100"/>
          <a:sy n="83" d="100"/>
        </p:scale>
        <p:origin x="142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680FB-F06D-47F9-8613-FC6C8FF2F41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D8C32-842D-4595-B346-9DE8B35F33F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D8C32-842D-4595-B346-9DE8B35F33F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D8C32-842D-4595-B346-9DE8B35F33F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1692275" y="4411663"/>
            <a:ext cx="18669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2282825" y="2293938"/>
            <a:ext cx="6897688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396875" y="2133600"/>
            <a:ext cx="8423275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5262563" y="4076700"/>
            <a:ext cx="1397000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130425" y="4749800"/>
            <a:ext cx="7013575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Python Project Deployment </a:t>
            </a:r>
            <a:r>
              <a:rPr lang="en-US" dirty="0" smtClean="0"/>
              <a:t>Methods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810" y="4938670"/>
            <a:ext cx="7482032" cy="86142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By Rajesh Pattapu</a:t>
            </a:r>
            <a:endParaRPr lang="en-US" sz="2000" dirty="0" smtClean="0"/>
          </a:p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24-11-06 (1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7630" y="0"/>
            <a:ext cx="4572000" cy="2693670"/>
          </a:xfrm>
          <a:prstGeom prst="rect">
            <a:avLst/>
          </a:prstGeom>
        </p:spPr>
      </p:pic>
      <p:pic>
        <p:nvPicPr>
          <p:cNvPr id="7" name="Picture 6" descr="2024-11-06 (1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370" y="0"/>
            <a:ext cx="4659630" cy="2694305"/>
          </a:xfrm>
          <a:prstGeom prst="rect">
            <a:avLst/>
          </a:prstGeom>
        </p:spPr>
      </p:pic>
      <p:pic>
        <p:nvPicPr>
          <p:cNvPr id="8" name="Picture 7" descr="2024-11-06 (2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2560"/>
            <a:ext cx="4484370" cy="1963420"/>
          </a:xfrm>
          <a:prstGeom prst="rect">
            <a:avLst/>
          </a:prstGeom>
        </p:spPr>
      </p:pic>
      <p:pic>
        <p:nvPicPr>
          <p:cNvPr id="9" name="Picture 8" descr="2024-11-06 (2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370" y="2440940"/>
            <a:ext cx="4659630" cy="2225040"/>
          </a:xfrm>
          <a:prstGeom prst="rect">
            <a:avLst/>
          </a:prstGeom>
        </p:spPr>
      </p:pic>
      <p:pic>
        <p:nvPicPr>
          <p:cNvPr id="10" name="Picture 9" descr="2024-11-06 (2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65980"/>
            <a:ext cx="4572000" cy="2192020"/>
          </a:xfrm>
          <a:prstGeom prst="rect">
            <a:avLst/>
          </a:prstGeom>
        </p:spPr>
      </p:pic>
      <p:pic>
        <p:nvPicPr>
          <p:cNvPr id="11" name="Picture 10" descr="2024-11-06 (23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4697095"/>
            <a:ext cx="4688840" cy="2160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 5: Terraform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 Terraform to automate AWS resource creation and application deployment.</a:t>
            </a:r>
          </a:p>
          <a:p>
            <a:r>
              <a:t>Steps:</a:t>
            </a:r>
          </a:p>
          <a:p>
            <a:r>
              <a:t>1. Write Terraform scripts for EC2, VPC, Security Groups, etc.</a:t>
            </a:r>
          </a:p>
          <a:p>
            <a:r>
              <a:t>2. Run 'terraform apply' to launch resources.</a:t>
            </a:r>
          </a:p>
          <a:p>
            <a:r>
              <a:t>3. Access application using EC2 public IP and configured ports.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24-11-06 (3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265" y="0"/>
            <a:ext cx="4660265" cy="2605405"/>
          </a:xfrm>
          <a:prstGeom prst="rect">
            <a:avLst/>
          </a:prstGeom>
        </p:spPr>
      </p:pic>
      <p:pic>
        <p:nvPicPr>
          <p:cNvPr id="7" name="Picture 6" descr="2024-11-06 (2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12945" cy="2618740"/>
          </a:xfrm>
          <a:prstGeom prst="rect">
            <a:avLst/>
          </a:prstGeom>
        </p:spPr>
      </p:pic>
      <p:pic>
        <p:nvPicPr>
          <p:cNvPr id="8" name="Picture 7" descr="2024-11-06 (28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265" y="2605405"/>
            <a:ext cx="4528820" cy="2327910"/>
          </a:xfrm>
          <a:prstGeom prst="rect">
            <a:avLst/>
          </a:prstGeom>
        </p:spPr>
      </p:pic>
      <p:pic>
        <p:nvPicPr>
          <p:cNvPr id="9" name="Picture 8" descr="2024-11-06 (3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920" y="2569845"/>
            <a:ext cx="4704080" cy="229679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432685" y="4937760"/>
            <a:ext cx="4601210" cy="192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 6: Jenkins and Terraform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Integrate Jenkins with Terraform for automated deployments.</a:t>
            </a:r>
          </a:p>
          <a:p>
            <a:r>
              <a:t>Steps:</a:t>
            </a:r>
          </a:p>
          <a:p>
            <a:r>
              <a:t>1. Set up Jenkins with AWS credentials.</a:t>
            </a:r>
          </a:p>
          <a:p>
            <a:r>
              <a:t>2. Configure job to execute Terraform scripts.</a:t>
            </a:r>
          </a:p>
          <a:p>
            <a:r>
              <a:t>3. Resources are created and application deployed on AWS.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24-11-07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2080" y="0"/>
            <a:ext cx="4572000" cy="2254250"/>
          </a:xfrm>
          <a:prstGeom prst="rect">
            <a:avLst/>
          </a:prstGeom>
        </p:spPr>
      </p:pic>
      <p:pic>
        <p:nvPicPr>
          <p:cNvPr id="9" name="Picture 8" descr="2024-11-07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875" y="504825"/>
            <a:ext cx="4617085" cy="2924175"/>
          </a:xfrm>
          <a:prstGeom prst="rect">
            <a:avLst/>
          </a:prstGeom>
        </p:spPr>
      </p:pic>
      <p:pic>
        <p:nvPicPr>
          <p:cNvPr id="10" name="Picture 9" descr="2024-11-07 (5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4250"/>
            <a:ext cx="4557395" cy="257048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557395" y="3112770"/>
            <a:ext cx="4558030" cy="295402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-131445" y="4824095"/>
            <a:ext cx="4629785" cy="2262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 7: Docker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 Docker to containerize applications for consistent deployment.</a:t>
            </a:r>
          </a:p>
          <a:p>
            <a:r>
              <a:t>Steps:</a:t>
            </a:r>
          </a:p>
          <a:p>
            <a:r>
              <a:t>1. Create Dockerfile and build Docker image.</a:t>
            </a:r>
          </a:p>
          <a:p>
            <a:r>
              <a:t>2. Run Docker container on EC2.</a:t>
            </a:r>
          </a:p>
          <a:p>
            <a:r>
              <a:t>3. Access application using public IP and container port.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0" y="0"/>
            <a:ext cx="4572000" cy="2451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035" y="145415"/>
            <a:ext cx="4545965" cy="2300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6020"/>
            <a:ext cx="4597400" cy="1720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2451735"/>
            <a:ext cx="4381500" cy="20707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5" y="4266565"/>
            <a:ext cx="4281170" cy="1912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Method 8: Kubernetes with EKS and KOPS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t>Deploy applications on Kubernetes cluster using Docker images.</a:t>
            </a:r>
          </a:p>
          <a:p>
            <a:r>
              <a:t>Steps:</a:t>
            </a:r>
          </a:p>
          <a:p>
            <a:r>
              <a:t>1. Configure and launch Kubernetes cluster using KOPS or EKS.</a:t>
            </a:r>
          </a:p>
          <a:p>
            <a:r>
              <a:t>2. Use deployment and service YAML files to deploy Docker image.</a:t>
            </a:r>
          </a:p>
          <a:p>
            <a:r>
              <a:t>3. Access application through Load Balancer DNS.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700774"/>
            <a:ext cx="3895344" cy="223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3700774"/>
            <a:ext cx="4069080" cy="2285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05" y="738505"/>
            <a:ext cx="4926965" cy="2690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Method 9: Jenkins with </a:t>
            </a:r>
            <a:r>
              <a:rPr dirty="0" err="1" smtClean="0"/>
              <a:t>Webhooks</a:t>
            </a:r>
            <a:r>
              <a:rPr lang="en-US" dirty="0" err="1" smtClean="0"/>
              <a:t>,Buil</a:t>
            </a:r>
            <a:r>
              <a:rPr lang="en-US" dirty="0" smtClean="0"/>
              <a:t> </a:t>
            </a:r>
            <a:r>
              <a:rPr lang="en-US" dirty="0" err="1" smtClean="0"/>
              <a:t>periodic,Poll</a:t>
            </a:r>
            <a:r>
              <a:rPr lang="en-US" dirty="0" smtClean="0"/>
              <a:t> </a:t>
            </a:r>
            <a:r>
              <a:rPr lang="en-US" dirty="0" err="1" smtClean="0"/>
              <a:t>scm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Automate </a:t>
            </a:r>
            <a:r>
              <a:rPr lang="en-US" dirty="0" smtClean="0"/>
              <a:t>deploy python application with</a:t>
            </a:r>
            <a:r>
              <a:rPr dirty="0" smtClean="0"/>
              <a:t> </a:t>
            </a:r>
            <a:r>
              <a:rPr dirty="0"/>
              <a:t>Jenkins </a:t>
            </a:r>
            <a:r>
              <a:rPr dirty="0" err="1"/>
              <a:t>webhooks</a:t>
            </a:r>
            <a:r>
              <a:rPr dirty="0"/>
              <a:t> and periodic builds.</a:t>
            </a:r>
            <a:endParaRPr dirty="0"/>
          </a:p>
          <a:p>
            <a:r>
              <a:rPr dirty="0"/>
              <a:t>Steps:</a:t>
            </a:r>
            <a:endParaRPr dirty="0"/>
          </a:p>
          <a:p>
            <a:r>
              <a:rPr dirty="0"/>
              <a:t>1. Set up </a:t>
            </a:r>
            <a:r>
              <a:rPr dirty="0" err="1"/>
              <a:t>GitHub</a:t>
            </a:r>
            <a:r>
              <a:rPr dirty="0"/>
              <a:t> </a:t>
            </a:r>
            <a:r>
              <a:rPr dirty="0" err="1"/>
              <a:t>webhook</a:t>
            </a:r>
            <a:r>
              <a:rPr dirty="0"/>
              <a:t> and configure Jenkins job.</a:t>
            </a:r>
            <a:endParaRPr dirty="0"/>
          </a:p>
          <a:p>
            <a:r>
              <a:rPr dirty="0"/>
              <a:t>2. Run </a:t>
            </a:r>
            <a:r>
              <a:rPr dirty="0" err="1"/>
              <a:t>Terraform</a:t>
            </a:r>
            <a:r>
              <a:rPr dirty="0"/>
              <a:t> scripts for deployment.</a:t>
            </a:r>
            <a:endParaRPr dirty="0"/>
          </a:p>
          <a:p>
            <a:r>
              <a:rPr dirty="0"/>
              <a:t>3. Periodic checks and builds ensure continuous deployment.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This presentation covers various methods for deploying Python applications on AWS EC2 instances.</a:t>
            </a:r>
          </a:p>
          <a:p>
            <a:r>
              <a:t>We'll explore approaches such as manual deployment, Docker, Kubernetes, Jenkins, Terraform, and more.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24-11-10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8520"/>
            <a:ext cx="4572000" cy="2570480"/>
          </a:xfrm>
          <a:prstGeom prst="rect">
            <a:avLst/>
          </a:prstGeom>
        </p:spPr>
      </p:pic>
      <p:pic>
        <p:nvPicPr>
          <p:cNvPr id="8" name="Picture 7" descr="2024-11-10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690" y="3437890"/>
            <a:ext cx="4470400" cy="25615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526915" y="814705"/>
            <a:ext cx="4617085" cy="262191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34620" y="3483610"/>
            <a:ext cx="4392295" cy="2626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 10: Jenkins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Build a Jenkins pipeline with multiple stages for deployment.</a:t>
            </a:r>
          </a:p>
          <a:p>
            <a:r>
              <a:t>Steps:</a:t>
            </a:r>
          </a:p>
          <a:p>
            <a:r>
              <a:t>1. Create clone and build jobs in Jenkins.</a:t>
            </a:r>
          </a:p>
          <a:p>
            <a:r>
              <a:t>2. Configure webhooks and periodic polling.</a:t>
            </a:r>
          </a:p>
          <a:p>
            <a:r>
              <a:t>3. Use pipeline plugin to manage deployment stages.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1"/>
          <a:stretch>
            <a:fillRect/>
          </a:stretch>
        </p:blipFill>
        <p:spPr>
          <a:xfrm>
            <a:off x="80645" y="300355"/>
            <a:ext cx="4134485" cy="23114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432935" y="300355"/>
            <a:ext cx="4235450" cy="229997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80645" y="3107690"/>
            <a:ext cx="4034790" cy="210502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4432935" y="2948940"/>
            <a:ext cx="4413885" cy="2096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Text Lettering Handwritten Brush Calligraphy isolated on white background. Greeting Card Vector Illustr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25" y="2745437"/>
            <a:ext cx="5576182" cy="313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 1: Manual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72965"/>
          </a:xfrm>
        </p:spPr>
        <p:txBody>
          <a:bodyPr>
            <a:normAutofit fontScale="80000"/>
          </a:bodyPr>
          <a:lstStyle/>
          <a:p>
            <a:r>
              <a:t>Deploy Python applications manually by launching EC2 instances and configuring environment.</a:t>
            </a:r>
          </a:p>
          <a:p>
            <a:r>
              <a:t>Example applications: Flask, Car Prediction, Fish Prediction.</a:t>
            </a:r>
          </a:p>
          <a:p>
            <a:r>
              <a:t>Steps:</a:t>
            </a:r>
          </a:p>
          <a:p>
            <a:r>
              <a:t>1. Launch EC2 instance with necessary ports.</a:t>
            </a:r>
          </a:p>
          <a:p>
            <a:r>
              <a:t>2. Install Python, Git, and application dependencies.</a:t>
            </a:r>
          </a:p>
          <a:p>
            <a:r>
              <a:t>3. Run the application and access via public IP and port.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24-10-28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268980" cy="1697990"/>
          </a:xfrm>
          <a:prstGeom prst="rect">
            <a:avLst/>
          </a:prstGeom>
        </p:spPr>
      </p:pic>
      <p:pic>
        <p:nvPicPr>
          <p:cNvPr id="10" name="Picture 9" descr="2024-10-28 (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345" y="0"/>
            <a:ext cx="2967355" cy="1696085"/>
          </a:xfrm>
          <a:prstGeom prst="rect">
            <a:avLst/>
          </a:prstGeom>
        </p:spPr>
      </p:pic>
      <p:pic>
        <p:nvPicPr>
          <p:cNvPr id="11" name="Picture 10" descr="2024-10-28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0"/>
            <a:ext cx="2908300" cy="1670685"/>
          </a:xfrm>
          <a:prstGeom prst="rect">
            <a:avLst/>
          </a:prstGeom>
        </p:spPr>
      </p:pic>
      <p:pic>
        <p:nvPicPr>
          <p:cNvPr id="12" name="Picture 11" descr="2024-11-05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70685"/>
            <a:ext cx="3281680" cy="1758315"/>
          </a:xfrm>
          <a:prstGeom prst="rect">
            <a:avLst/>
          </a:prstGeom>
        </p:spPr>
      </p:pic>
      <p:pic>
        <p:nvPicPr>
          <p:cNvPr id="13" name="Picture 12" descr="2024-10-28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710" y="1670685"/>
            <a:ext cx="2981325" cy="1776730"/>
          </a:xfrm>
          <a:prstGeom prst="rect">
            <a:avLst/>
          </a:prstGeom>
        </p:spPr>
      </p:pic>
      <p:pic>
        <p:nvPicPr>
          <p:cNvPr id="14" name="Picture 13" descr="2024-11-05 (7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770" y="1696085"/>
            <a:ext cx="2861945" cy="1733550"/>
          </a:xfrm>
          <a:prstGeom prst="rect">
            <a:avLst/>
          </a:prstGeom>
        </p:spPr>
      </p:pic>
      <p:pic>
        <p:nvPicPr>
          <p:cNvPr id="15" name="Picture 14" descr="2024-11-05 (20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29000"/>
            <a:ext cx="3292475" cy="1555115"/>
          </a:xfrm>
          <a:prstGeom prst="rect">
            <a:avLst/>
          </a:prstGeom>
        </p:spPr>
      </p:pic>
      <p:pic>
        <p:nvPicPr>
          <p:cNvPr id="16" name="Picture 15" descr="2024-11-05 (16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075" y="3446780"/>
            <a:ext cx="3020695" cy="1543050"/>
          </a:xfrm>
          <a:prstGeom prst="rect">
            <a:avLst/>
          </a:prstGeom>
        </p:spPr>
      </p:pic>
      <p:pic>
        <p:nvPicPr>
          <p:cNvPr id="17" name="Picture 16" descr="2024-11-05 (14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870" y="3385185"/>
            <a:ext cx="2818130" cy="1648460"/>
          </a:xfrm>
          <a:prstGeom prst="rect">
            <a:avLst/>
          </a:prstGeom>
        </p:spPr>
      </p:pic>
      <p:pic>
        <p:nvPicPr>
          <p:cNvPr id="18" name="Picture 17" descr="2024-11-05 (9)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984115"/>
            <a:ext cx="3292475" cy="1878330"/>
          </a:xfrm>
          <a:prstGeom prst="rect">
            <a:avLst/>
          </a:prstGeom>
        </p:spPr>
      </p:pic>
      <p:pic>
        <p:nvPicPr>
          <p:cNvPr id="19" name="Picture 18" descr="2024-11-06 (2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4540" y="4984115"/>
            <a:ext cx="2931160" cy="1873885"/>
          </a:xfrm>
          <a:prstGeom prst="rect">
            <a:avLst/>
          </a:prstGeom>
        </p:spPr>
      </p:pic>
      <p:pic>
        <p:nvPicPr>
          <p:cNvPr id="2" name="Picture 1" descr="2024-11-06 (5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3795" y="5006975"/>
            <a:ext cx="2910205" cy="1830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Method 2: User Data Script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Use EC2 User Data script to automate deployment at instance launch.</a:t>
            </a:r>
          </a:p>
          <a:p>
            <a:r>
              <a:t>Steps:</a:t>
            </a:r>
          </a:p>
          <a:p>
            <a:r>
              <a:t>1. Launch EC2 instance with a User Data script.</a:t>
            </a:r>
          </a:p>
          <a:p>
            <a:r>
              <a:t>2. Script includes installing Git, Python, and cloning application.</a:t>
            </a:r>
          </a:p>
          <a:p>
            <a:r>
              <a:t>3. Run application on startup and access via public IP.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24-11-06 (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2000" cy="3429635"/>
          </a:xfrm>
          <a:prstGeom prst="rect">
            <a:avLst/>
          </a:prstGeom>
        </p:spPr>
      </p:pic>
      <p:pic>
        <p:nvPicPr>
          <p:cNvPr id="5" name="Picture 4" descr="2024-11-06 (9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3429635"/>
          </a:xfrm>
          <a:prstGeom prst="rect">
            <a:avLst/>
          </a:prstGeom>
        </p:spPr>
      </p:pic>
      <p:pic>
        <p:nvPicPr>
          <p:cNvPr id="6" name="Picture 5" descr="2024-11-06 (10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8680"/>
            <a:ext cx="4646295" cy="3449955"/>
          </a:xfrm>
          <a:prstGeom prst="rect">
            <a:avLst/>
          </a:prstGeom>
        </p:spPr>
      </p:pic>
      <p:pic>
        <p:nvPicPr>
          <p:cNvPr id="7" name="Picture 6" descr="2024-11-06 (1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77260"/>
            <a:ext cx="4572000" cy="3380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 3: Bash Script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Automate deployment using custom bash scripts.</a:t>
            </a:r>
          </a:p>
          <a:p>
            <a:r>
              <a:t>Steps:</a:t>
            </a:r>
          </a:p>
          <a:p>
            <a:r>
              <a:t>1. Launch EC2 instance.</a:t>
            </a:r>
          </a:p>
          <a:p>
            <a:r>
              <a:t>2. Write bash script for deployment tasks.</a:t>
            </a:r>
          </a:p>
          <a:p>
            <a:r>
              <a:t>3. Execute bash script to complete setup.</a:t>
            </a:r>
          </a:p>
          <a:p>
            <a:r>
              <a:t>4. Access application using EC2 public IP and port.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24-11-06 (1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2000" cy="3429635"/>
          </a:xfrm>
          <a:prstGeom prst="rect">
            <a:avLst/>
          </a:prstGeom>
        </p:spPr>
      </p:pic>
      <p:pic>
        <p:nvPicPr>
          <p:cNvPr id="5" name="Picture 4" descr="2024-11-06 (1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3429635"/>
          </a:xfrm>
          <a:prstGeom prst="rect">
            <a:avLst/>
          </a:prstGeom>
        </p:spPr>
      </p:pic>
      <p:pic>
        <p:nvPicPr>
          <p:cNvPr id="6" name="Picture 5" descr="2024-11-06 (1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" y="3429635"/>
            <a:ext cx="4587240" cy="3428365"/>
          </a:xfrm>
          <a:prstGeom prst="rect">
            <a:avLst/>
          </a:prstGeom>
        </p:spPr>
      </p:pic>
      <p:pic>
        <p:nvPicPr>
          <p:cNvPr id="7" name="Picture 6" descr="2024-11-06 (1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46145"/>
            <a:ext cx="4549775" cy="3411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 4: Git, GitHub, and Jenkins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Automate deployment with Jenkins jobs.</a:t>
            </a:r>
          </a:p>
          <a:p>
            <a:r>
              <a:t>Steps:</a:t>
            </a:r>
          </a:p>
          <a:p>
            <a:r>
              <a:t>1. Launch EC2 instance and install Jenkins.</a:t>
            </a:r>
          </a:p>
          <a:p>
            <a:r>
              <a:t>2. Create Jenkins job to clone GitHub repo and execute deployment script.</a:t>
            </a:r>
          </a:p>
          <a:p>
            <a:r>
              <a:t>3. Access application through public IP.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3066</Words>
  <Application>WPS Presentation</Application>
  <PresentationFormat>On-screen Show (4:3)</PresentationFormat>
  <Paragraphs>93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SimSun</vt:lpstr>
      <vt:lpstr>Wingdings</vt:lpstr>
      <vt:lpstr>Microsoft YaHei</vt:lpstr>
      <vt:lpstr>Arial Unicode MS</vt:lpstr>
      <vt:lpstr>Calibri</vt:lpstr>
      <vt:lpstr>Art_mountaineering</vt:lpstr>
      <vt:lpstr>Python Project Deployment METHODS</vt:lpstr>
      <vt:lpstr>Introduction</vt:lpstr>
      <vt:lpstr>Method 1: Manual Deployment</vt:lpstr>
      <vt:lpstr>PowerPoint 演示文稿</vt:lpstr>
      <vt:lpstr>Method 2: User Data Script Deployment</vt:lpstr>
      <vt:lpstr>PowerPoint 演示文稿</vt:lpstr>
      <vt:lpstr>Method 3: Bash Script Deployment</vt:lpstr>
      <vt:lpstr>PowerPoint 演示文稿</vt:lpstr>
      <vt:lpstr>Method 4: Git, GitHub, and Jenkins</vt:lpstr>
      <vt:lpstr>PowerPoint 演示文稿</vt:lpstr>
      <vt:lpstr>Method 5: Terraform Deployment</vt:lpstr>
      <vt:lpstr>PowerPoint 演示文稿</vt:lpstr>
      <vt:lpstr>Method 6: Jenkins and Terraform</vt:lpstr>
      <vt:lpstr>PowerPoint 演示文稿</vt:lpstr>
      <vt:lpstr>Method 7: Docker Deployment</vt:lpstr>
      <vt:lpstr>PowerPoint 演示文稿</vt:lpstr>
      <vt:lpstr>Method 8: Kubernetes with EKS and KOPS</vt:lpstr>
      <vt:lpstr>PowerPoint 演示文稿</vt:lpstr>
      <vt:lpstr>Method 9: Jenkins with Webhooks,Buil periodic,Poll scm</vt:lpstr>
      <vt:lpstr>PowerPoint 演示文稿</vt:lpstr>
      <vt:lpstr>Method 10: Jenkins Pipeline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Project Deployment on AWS</dc:title>
  <dc:creator>VINAY</dc:creator>
  <dc:description>generated using python-pptx</dc:description>
  <cp:lastModifiedBy>Rajesh Rkr</cp:lastModifiedBy>
  <cp:revision>22</cp:revision>
  <dcterms:created xsi:type="dcterms:W3CDTF">2013-01-27T09:14:00Z</dcterms:created>
  <dcterms:modified xsi:type="dcterms:W3CDTF">2024-11-12T06:50:00Z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D36FEAC23EC04EB39839BFB777F5AC29_12</vt:lpwstr>
  </property>
  <property fmtid="{D5CDD505-2E9C-101B-9397-08002B2CF9AE}" pid="3" name="KSOProductBuildVer">
    <vt:lpwstr>1033-12.2.0.18638</vt:lpwstr>
  </property>
</Properties>
</file>